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05" autoAdjust="0"/>
    <p:restoredTop sz="86358" autoAdjust="0"/>
  </p:normalViewPr>
  <p:slideViewPr>
    <p:cSldViewPr>
      <p:cViewPr varScale="1">
        <p:scale>
          <a:sx n="69" d="100"/>
          <a:sy n="69" d="100"/>
        </p:scale>
        <p:origin x="-179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2078266258384369"/>
          <c:y val="5.0333436938803704E-2"/>
          <c:w val="0.7408147419072616"/>
          <c:h val="0.9496665630611963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2020 Budget By Exp Type</c:v>
                </c:pt>
              </c:strCache>
            </c:strRef>
          </c:tx>
          <c:dLbls>
            <c:dLbl>
              <c:idx val="0"/>
              <c:layout>
                <c:manualLayout>
                  <c:x val="-6.6934844949936817E-2"/>
                  <c:y val="0.10349409448818897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err="1" smtClean="0">
                        <a:solidFill>
                          <a:schemeClr val="bg1"/>
                        </a:solidFill>
                      </a:rPr>
                      <a:t>Benev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. $40,040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0.18369373967142996"/>
                  <c:y val="0.24450217571487776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Programs $55,025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7.1744191698259879E-2"/>
                  <c:y val="-0.18992199918672137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Staff $331,619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0.12252211529114417"/>
                  <c:y val="0.1626296375115272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Facilities $73,800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spPr>
              <a:noFill/>
            </c:sp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Benevolence</c:v>
                </c:pt>
                <c:pt idx="1">
                  <c:v>Programs</c:v>
                </c:pt>
                <c:pt idx="2">
                  <c:v>Staff</c:v>
                </c:pt>
                <c:pt idx="3">
                  <c:v>Facilities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40040</c:v>
                </c:pt>
                <c:pt idx="1">
                  <c:v>55025</c:v>
                </c:pt>
                <c:pt idx="2">
                  <c:v>331619</c:v>
                </c:pt>
                <c:pt idx="3">
                  <c:v>73800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8470794769074919"/>
          <c:y val="0.11308982210557014"/>
          <c:w val="0.62952824975825394"/>
          <c:h val="0.8860027218819869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LCR 2020 Budget</c:v>
                </c:pt>
              </c:strCache>
            </c:strRef>
          </c:tx>
          <c:dLbls>
            <c:dLbl>
              <c:idx val="0"/>
              <c:layout>
                <c:manualLayout>
                  <c:x val="-0.21353978322154174"/>
                  <c:y val="0.171044116060834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Loving Jesus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$157,542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0.14974312238747944"/>
                  <c:y val="-0.1306155394959192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Changing Lives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$106,387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2121762904636921"/>
                  <c:y val="-0.19226944234710397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Reaching Out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$128,619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0.16881841158744057"/>
                  <c:y val="0.23928127134793087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chemeClr val="bg1"/>
                        </a:solidFill>
                      </a:rPr>
                      <a:t>Building
</a:t>
                    </a: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$107,941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howCatName val="1"/>
              <c:showPercent val="1"/>
            </c:dLbl>
            <c:spPr>
              <a:noFill/>
            </c:sp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Loving Jesus</c:v>
                </c:pt>
                <c:pt idx="1">
                  <c:v>Changing Lives</c:v>
                </c:pt>
                <c:pt idx="2">
                  <c:v>Reaching Out</c:v>
                </c:pt>
                <c:pt idx="3">
                  <c:v>Building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157537</c:v>
                </c:pt>
                <c:pt idx="1">
                  <c:v>106387</c:v>
                </c:pt>
                <c:pt idx="2">
                  <c:v>128619</c:v>
                </c:pt>
                <c:pt idx="3">
                  <c:v>107941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3274-008E-4BFE-9FEE-B4544C166BA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BD4A-CFE7-4111-84B5-631A28CD319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57200" y="990600"/>
          <a:ext cx="8229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2020 Operating Budget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Expense Type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685800"/>
          <a:ext cx="86868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6858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LCR 2020 Operating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By Mission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33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2020 Budget</dc:title>
  <dc:creator>Dawn Jacobson</dc:creator>
  <cp:lastModifiedBy>Dawn Jacobson</cp:lastModifiedBy>
  <cp:revision>8</cp:revision>
  <dcterms:created xsi:type="dcterms:W3CDTF">2020-01-17T04:22:39Z</dcterms:created>
  <dcterms:modified xsi:type="dcterms:W3CDTF">2020-01-17T04:51:31Z</dcterms:modified>
</cp:coreProperties>
</file>